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6" d="100"/>
          <a:sy n="226" d="100"/>
        </p:scale>
        <p:origin x="3456" y="3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0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6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9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7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2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3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7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63508-3A75-4305-8783-6B29383AEDD2}" type="datetimeFigureOut">
              <a:rPr lang="en-US" smtClean="0"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52328-5999-4345-9448-9EA8178C2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7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bonprixro.eu/obrazki/0/0/0/0/0/1/9/4/8/2/images/0/909689_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9600"/>
            <a:ext cx="40862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998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CHANGE_ME1</dc:creator>
  <cp:lastModifiedBy>CHANGE_ME1</cp:lastModifiedBy>
  <cp:revision>2</cp:revision>
  <dcterms:created xsi:type="dcterms:W3CDTF">2012-05-07T16:30:29Z</dcterms:created>
  <dcterms:modified xsi:type="dcterms:W3CDTF">2012-05-07T17:12:35Z</dcterms:modified>
</cp:coreProperties>
</file>