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07D39-AFB0-4FCB-99A7-A9B8EF73E688}" type="datetimeFigureOut">
              <a:rPr lang="ro-RO" smtClean="0"/>
              <a:t>18.05.2012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78AC8-BCFB-4E70-913A-072CDE87F3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5033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14271"/>
            <a:ext cx="6858000" cy="9129729"/>
            <a:chOff x="1206500" y="1609725"/>
            <a:chExt cx="4443413" cy="5922963"/>
          </a:xfrm>
        </p:grpSpPr>
        <p:pic>
          <p:nvPicPr>
            <p:cNvPr id="1026" name="Picture 2" descr="C:\Documents and Settings\vdumitru\Desktop\salopeta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6500" y="1609725"/>
              <a:ext cx="4443413" cy="5922963"/>
            </a:xfrm>
            <a:prstGeom prst="rect">
              <a:avLst/>
            </a:prstGeom>
            <a:noFill/>
          </p:spPr>
        </p:pic>
        <p:grpSp>
          <p:nvGrpSpPr>
            <p:cNvPr id="9" name="Group 8"/>
            <p:cNvGrpSpPr/>
            <p:nvPr/>
          </p:nvGrpSpPr>
          <p:grpSpPr>
            <a:xfrm>
              <a:off x="3505200" y="2895600"/>
              <a:ext cx="228600" cy="308753"/>
              <a:chOff x="3505200" y="2815447"/>
              <a:chExt cx="228600" cy="308753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505200" y="2895600"/>
                <a:ext cx="2286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Diagonal Stripe 7"/>
              <p:cNvSpPr/>
              <p:nvPr/>
            </p:nvSpPr>
            <p:spPr>
              <a:xfrm rot="13471556">
                <a:off x="3538013" y="2815447"/>
                <a:ext cx="162976" cy="160303"/>
              </a:xfrm>
              <a:prstGeom prst="diagStrip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048000" y="2918366"/>
              <a:ext cx="152400" cy="285987"/>
              <a:chOff x="3505200" y="2838213"/>
              <a:chExt cx="228600" cy="285987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05200" y="2895600"/>
                <a:ext cx="2286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Diagonal Stripe 11"/>
              <p:cNvSpPr/>
              <p:nvPr/>
            </p:nvSpPr>
            <p:spPr>
              <a:xfrm rot="13471556">
                <a:off x="3538011" y="2838213"/>
                <a:ext cx="162975" cy="106868"/>
              </a:xfrm>
              <a:prstGeom prst="diagStrip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" name="Diagonal Stripe 24"/>
            <p:cNvSpPr/>
            <p:nvPr/>
          </p:nvSpPr>
          <p:spPr>
            <a:xfrm rot="1612813">
              <a:off x="3453753" y="2530536"/>
              <a:ext cx="194332" cy="518212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Diagonal Stripe 13"/>
            <p:cNvSpPr/>
            <p:nvPr/>
          </p:nvSpPr>
          <p:spPr>
            <a:xfrm rot="1037202" flipH="1">
              <a:off x="3200400" y="2590800"/>
              <a:ext cx="213924" cy="358057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rapezoid 14"/>
            <p:cNvSpPr/>
            <p:nvPr/>
          </p:nvSpPr>
          <p:spPr>
            <a:xfrm rot="21100487">
              <a:off x="3839362" y="2619526"/>
              <a:ext cx="340914" cy="430393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11856715">
              <a:off x="3666061" y="2536183"/>
              <a:ext cx="314238" cy="104607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/>
            <p:cNvSpPr/>
            <p:nvPr/>
          </p:nvSpPr>
          <p:spPr>
            <a:xfrm rot="948387">
              <a:off x="2936557" y="2600558"/>
              <a:ext cx="131752" cy="319018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Delay 5"/>
            <p:cNvSpPr/>
            <p:nvPr/>
          </p:nvSpPr>
          <p:spPr>
            <a:xfrm rot="20684594">
              <a:off x="3053346" y="2550882"/>
              <a:ext cx="294108" cy="80025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Spiri</cp:lastModifiedBy>
  <cp:revision>6</cp:revision>
  <cp:lastPrinted>2012-05-18T13:35:35Z</cp:lastPrinted>
  <dcterms:created xsi:type="dcterms:W3CDTF">2006-08-16T00:00:00Z</dcterms:created>
  <dcterms:modified xsi:type="dcterms:W3CDTF">2012-05-18T13:35:39Z</dcterms:modified>
</cp:coreProperties>
</file>